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-629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4AA7D71-DBA7-4C65-9407-C026DC98CC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96F03F8-689D-4B55-A2AF-96BC89F527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B95AD19-64CF-4D76-8CAB-5DAAEA386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5D6AA-7C54-44CD-A52B-DC7F84D09B3D}" type="datetimeFigureOut">
              <a:rPr lang="en-IN" smtClean="0"/>
              <a:t>03-11-2021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6259744-1E49-4E7B-985D-F39D6E528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8F397F0-0861-4D0E-A2C8-AB74760E6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E9A17-D09A-40B8-A01C-A264F60028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9794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FD65AEC-3B9D-4804-BA8F-E9EABE7CB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DB6A8F5-6643-4943-AB01-639B1E689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4FDC0C5-C6BC-4385-B666-8F67D7F4A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5D6AA-7C54-44CD-A52B-DC7F84D09B3D}" type="datetimeFigureOut">
              <a:rPr lang="en-IN" smtClean="0"/>
              <a:t>03-11-2021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F60F80F-C6DB-46DC-8514-FC788C864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8AE4F8F-07D2-4B5B-A077-CFB087EBE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E9A17-D09A-40B8-A01C-A264F60028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7507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141F99-F655-4947-9E9C-6A8DFEC30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E14C4F9-6290-4704-985E-313833646F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230AFE7-861D-4649-95A1-A897CC885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5D6AA-7C54-44CD-A52B-DC7F84D09B3D}" type="datetimeFigureOut">
              <a:rPr lang="en-IN" smtClean="0"/>
              <a:t>03-11-2021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49C305C-B232-4C33-AA36-9F08E53C6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A45D016-0C50-40AB-AFAA-CD1FE7B66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E9A17-D09A-40B8-A01C-A264F60028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5457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117DD3C-C8A0-45DD-BDAF-D9B7C34E6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3EF0AD9-9E33-455E-8C62-58F75B96F2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28AAF06-1127-4E9E-A9D8-B690B21B3E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9658A75-FBDE-4510-8C92-DAC9C226E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5D6AA-7C54-44CD-A52B-DC7F84D09B3D}" type="datetimeFigureOut">
              <a:rPr lang="en-IN" smtClean="0"/>
              <a:t>03-11-2021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AD013D9-8882-4825-95FD-D5E068436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7E58DD2-F73C-4F01-9052-46958BE94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E9A17-D09A-40B8-A01C-A264F60028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7099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FFF0C48-247F-4457-B72B-D06EE18A5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154C9DF-07E1-4403-BB1D-576CC850EF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3C82ECA-7D19-4172-995C-21CC3E5C64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F37AB38-0CBF-44B0-AE83-169359042C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C7ABD589-B523-43E3-9500-35CA678881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471D34FF-3316-48C0-ADC2-A4677CD44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5D6AA-7C54-44CD-A52B-DC7F84D09B3D}" type="datetimeFigureOut">
              <a:rPr lang="en-IN" smtClean="0"/>
              <a:t>03-11-2021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E9CF7919-22AD-4BAA-8124-4CAA176FB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3DDD6C5A-4ABD-4E01-8697-6D3365D86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E9A17-D09A-40B8-A01C-A264F60028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9899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489DF89-9413-4B59-921B-2BE4E21B8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3014E8A-7555-488F-8BE2-E6C367860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5D6AA-7C54-44CD-A52B-DC7F84D09B3D}" type="datetimeFigureOut">
              <a:rPr lang="en-IN" smtClean="0"/>
              <a:t>03-11-2021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6690A4C-9979-4330-9C64-5130C3EF3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68AEFF8-F813-4C02-BB6E-3E29BE758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E9A17-D09A-40B8-A01C-A264F60028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689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20F6D42-E155-456B-AEB5-B15CA0155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5D6AA-7C54-44CD-A52B-DC7F84D09B3D}" type="datetimeFigureOut">
              <a:rPr lang="en-IN" smtClean="0"/>
              <a:t>03-11-2021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B0193EDA-034F-41A0-BDF0-49AD23AF3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A833C6E-EF82-4E1D-9C69-31CB61904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E9A17-D09A-40B8-A01C-A264F60028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18554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A93C8CB-EA9D-4668-B7F6-DB5A7CDEB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24FA822-9749-4F95-AD20-0E536B85F4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62B0810-8475-4818-80F6-4B19F26F73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D74AF57-93AA-4D8D-8187-9D02A1373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5D6AA-7C54-44CD-A52B-DC7F84D09B3D}" type="datetimeFigureOut">
              <a:rPr lang="en-IN" smtClean="0"/>
              <a:t>03-11-2021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1459EF6-6A97-4246-8EB8-082F043DE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7790459-144E-41BB-AB24-FD8C2508A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E9A17-D09A-40B8-A01C-A264F60028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8297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13D943E-5423-4E2E-AB62-652DDC448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F965119-7040-40D0-9DB5-548D87F8B4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4C9C087-CB58-4BA1-AE92-6383405C35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2D5DA27-13E6-429D-AC77-6BA0BEAD7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5D6AA-7C54-44CD-A52B-DC7F84D09B3D}" type="datetimeFigureOut">
              <a:rPr lang="en-IN" smtClean="0"/>
              <a:t>03-11-2021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A7567D8-9C71-481F-955E-E03713FC8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FDB578D-A817-45AB-805A-5F27BD0EA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E9A17-D09A-40B8-A01C-A264F60028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4433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FEF7240-61DB-4C9A-9ED0-F313C9C06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47DB65D-40EB-4727-89F0-CAF0FC7FF7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05DD3DD-518E-4124-A1D6-2D84234E1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5D6AA-7C54-44CD-A52B-DC7F84D09B3D}" type="datetimeFigureOut">
              <a:rPr lang="en-IN" smtClean="0"/>
              <a:t>03-11-2021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25F968D-C722-4511-B64A-15481824E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9BF5E54-7196-4FDD-A75B-12A4D19EB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E9A17-D09A-40B8-A01C-A264F60028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5031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1E825002-26E0-4CCB-8F15-88AD8F7C29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B3AE2DD-1448-472E-9833-D8E455CB09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72E1E1C-4A60-4B71-80EC-87DFB81D9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5D6AA-7C54-44CD-A52B-DC7F84D09B3D}" type="datetimeFigureOut">
              <a:rPr lang="en-IN" smtClean="0"/>
              <a:t>03-11-2021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8AF653C-6F1E-416B-B860-431542F9F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7884825-4C4D-4597-B556-75EA28D90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E9A17-D09A-40B8-A01C-A264F60028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0055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DB2C1741-4D3C-44A8-86B6-DFEE2C89E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BCE7B23-591F-45CF-99C7-DC3CBED375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5302859-3C02-4DB4-8472-2016D13189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15D6AA-7C54-44CD-A52B-DC7F84D09B3D}" type="datetimeFigureOut">
              <a:rPr lang="en-IN" smtClean="0"/>
              <a:t>03-11-2021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006F67D-2845-4F59-A762-4E4CA6CDE2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0A08499-3C90-4C03-8864-2131A10BE5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E9A17-D09A-40B8-A01C-A264F60028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7230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3.mp4"/><Relationship Id="rId1" Type="http://schemas.microsoft.com/office/2007/relationships/media" Target="../media/media13.mp4"/><Relationship Id="rId6" Type="http://schemas.openxmlformats.org/officeDocument/2006/relationships/image" Target="../media/image28.png"/><Relationship Id="rId5" Type="http://schemas.openxmlformats.org/officeDocument/2006/relationships/image" Target="../media/image27.jfif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4.mp4"/><Relationship Id="rId1" Type="http://schemas.microsoft.com/office/2007/relationships/media" Target="../media/media14.mp4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5.mp4"/><Relationship Id="rId1" Type="http://schemas.microsoft.com/office/2007/relationships/media" Target="../media/media15.mp4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6.mp4"/><Relationship Id="rId1" Type="http://schemas.microsoft.com/office/2007/relationships/media" Target="../media/media16.mp4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7.mp4"/><Relationship Id="rId1" Type="http://schemas.microsoft.com/office/2007/relationships/media" Target="../media/media17.mp4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8.mp4"/><Relationship Id="rId1" Type="http://schemas.microsoft.com/office/2007/relationships/media" Target="../media/media18.mp4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9.mp4"/><Relationship Id="rId1" Type="http://schemas.microsoft.com/office/2007/relationships/media" Target="../media/media19.mp4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0.mp4"/><Relationship Id="rId1" Type="http://schemas.microsoft.com/office/2007/relationships/media" Target="../media/media20.mp4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1.mp4"/><Relationship Id="rId1" Type="http://schemas.microsoft.com/office/2007/relationships/media" Target="../media/media21.mp4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2.mp4"/><Relationship Id="rId1" Type="http://schemas.microsoft.com/office/2007/relationships/media" Target="../media/media22.mp4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3.mp4"/><Relationship Id="rId1" Type="http://schemas.microsoft.com/office/2007/relationships/media" Target="../media/media23.mp4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4.mp4"/><Relationship Id="rId1" Type="http://schemas.microsoft.com/office/2007/relationships/media" Target="../media/media24.mp4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5.mp4"/><Relationship Id="rId1" Type="http://schemas.microsoft.com/office/2007/relationships/media" Target="../media/media25.mp4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6.mp4"/><Relationship Id="rId1" Type="http://schemas.microsoft.com/office/2007/relationships/media" Target="../media/media26.mp4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7.mp4"/><Relationship Id="rId1" Type="http://schemas.microsoft.com/office/2007/relationships/media" Target="../media/media27.mp4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8.mp4"/><Relationship Id="rId1" Type="http://schemas.microsoft.com/office/2007/relationships/media" Target="../media/media28.mp4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9.mp4"/><Relationship Id="rId1" Type="http://schemas.microsoft.com/office/2007/relationships/media" Target="../media/media29.mp4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0.mp4"/><Relationship Id="rId1" Type="http://schemas.microsoft.com/office/2007/relationships/media" Target="../media/media30.mp4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1.mp4"/><Relationship Id="rId1" Type="http://schemas.microsoft.com/office/2007/relationships/media" Target="../media/media31.mp4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2.mp4"/><Relationship Id="rId1" Type="http://schemas.microsoft.com/office/2007/relationships/media" Target="../media/media32.mp4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3.mp4"/><Relationship Id="rId1" Type="http://schemas.microsoft.com/office/2007/relationships/media" Target="../media/media33.mp4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4.mp4"/><Relationship Id="rId1" Type="http://schemas.microsoft.com/office/2007/relationships/media" Target="../media/media34.mp4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5.mp4"/><Relationship Id="rId1" Type="http://schemas.microsoft.com/office/2007/relationships/media" Target="../media/media35.mp4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6.mp4"/><Relationship Id="rId1" Type="http://schemas.microsoft.com/office/2007/relationships/media" Target="../media/media36.mp4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7.mp4"/><Relationship Id="rId1" Type="http://schemas.microsoft.com/office/2007/relationships/media" Target="../media/media37.mp4"/><Relationship Id="rId6" Type="http://schemas.openxmlformats.org/officeDocument/2006/relationships/image" Target="../media/image77.png"/><Relationship Id="rId5" Type="http://schemas.openxmlformats.org/officeDocument/2006/relationships/image" Target="../media/image76.jfif"/><Relationship Id="rId4" Type="http://schemas.openxmlformats.org/officeDocument/2006/relationships/image" Target="../media/image7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8.mp4"/><Relationship Id="rId1" Type="http://schemas.microsoft.com/office/2007/relationships/media" Target="../media/media38.mp4"/><Relationship Id="rId6" Type="http://schemas.openxmlformats.org/officeDocument/2006/relationships/image" Target="../media/image80.png"/><Relationship Id="rId5" Type="http://schemas.openxmlformats.org/officeDocument/2006/relationships/image" Target="../media/image79.jfif"/><Relationship Id="rId4" Type="http://schemas.openxmlformats.org/officeDocument/2006/relationships/image" Target="../media/image7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9.mp4"/><Relationship Id="rId1" Type="http://schemas.microsoft.com/office/2007/relationships/media" Target="../media/media39.mp4"/><Relationship Id="rId6" Type="http://schemas.openxmlformats.org/officeDocument/2006/relationships/image" Target="../media/image83.png"/><Relationship Id="rId5" Type="http://schemas.openxmlformats.org/officeDocument/2006/relationships/image" Target="../media/image82.jfif"/><Relationship Id="rId4" Type="http://schemas.openxmlformats.org/officeDocument/2006/relationships/image" Target="../media/image8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0.mp4"/><Relationship Id="rId1" Type="http://schemas.microsoft.com/office/2007/relationships/media" Target="../media/media40.mp4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1.mp4"/><Relationship Id="rId1" Type="http://schemas.microsoft.com/office/2007/relationships/media" Target="../media/media41.mp4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2.mp4"/><Relationship Id="rId1" Type="http://schemas.microsoft.com/office/2007/relationships/media" Target="../media/media42.mp4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3.mp4"/><Relationship Id="rId1" Type="http://schemas.microsoft.com/office/2007/relationships/media" Target="../media/media43.mp4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4.mp4"/><Relationship Id="rId1" Type="http://schemas.microsoft.com/office/2007/relationships/media" Target="../media/media44.mp4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5.mp4"/><Relationship Id="rId1" Type="http://schemas.microsoft.com/office/2007/relationships/media" Target="../media/media45.mp4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6.mp4"/><Relationship Id="rId1" Type="http://schemas.microsoft.com/office/2007/relationships/media" Target="../media/media46.mp4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7.mp4"/><Relationship Id="rId1" Type="http://schemas.microsoft.com/office/2007/relationships/media" Target="../media/media47.mp4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8.mp4"/><Relationship Id="rId1" Type="http://schemas.microsoft.com/office/2007/relationships/media" Target="../media/media48.mp4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9.mp4"/><Relationship Id="rId1" Type="http://schemas.microsoft.com/office/2007/relationships/media" Target="../media/media49.mp4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0.mp4"/><Relationship Id="rId1" Type="http://schemas.microsoft.com/office/2007/relationships/media" Target="../media/media50.mp4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003127D-D610-44BA-ACAC-2B211B7328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82557EC-DB9D-42F2-8C6A-E8C5E66F7F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702A575-23E3-4735-A908-F79EC7B52A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81" y="311332"/>
            <a:ext cx="10923638" cy="5833829"/>
          </a:xfrm>
          <a:prstGeom prst="rect">
            <a:avLst/>
          </a:prstGeom>
        </p:spPr>
      </p:pic>
      <p:pic>
        <p:nvPicPr>
          <p:cNvPr id="6" name="Video 5">
            <a:hlinkClick r:id="" action="ppaction://media"/>
            <a:extLst>
              <a:ext uri="{FF2B5EF4-FFF2-40B4-BE49-F238E27FC236}">
                <a16:creationId xmlns:a16="http://schemas.microsoft.com/office/drawing/2014/main" xmlns="" id="{5A030B41-DA55-4166-97E6-86DF665FAC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1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768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596"/>
    </mc:Choice>
    <mc:Fallback xmlns="">
      <p:transition spd="slow" advTm="195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2E2C11F-6A5B-49DB-B1E0-BEB15F4FF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5C4EBC2F-09AD-4284-88D8-C45FCE0FD2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50520" y="643404"/>
            <a:ext cx="10515600" cy="582915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Action Button: Help 2">
            <a:hlinkClick r:id="" action="ppaction://noaction" highlightClick="1"/>
            <a:extLst>
              <a:ext uri="{FF2B5EF4-FFF2-40B4-BE49-F238E27FC236}">
                <a16:creationId xmlns:a16="http://schemas.microsoft.com/office/drawing/2014/main" xmlns="" id="{BA16A0A4-44B8-4CD1-9BF9-100ECD53482D}"/>
              </a:ext>
            </a:extLst>
          </p:cNvPr>
          <p:cNvSpPr/>
          <p:nvPr/>
        </p:nvSpPr>
        <p:spPr>
          <a:xfrm>
            <a:off x="5547360" y="3222270"/>
            <a:ext cx="345440" cy="413460"/>
          </a:xfrm>
          <a:prstGeom prst="actionButtonHelp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Video 4">
            <a:hlinkClick r:id="" action="ppaction://media"/>
            <a:extLst>
              <a:ext uri="{FF2B5EF4-FFF2-40B4-BE49-F238E27FC236}">
                <a16:creationId xmlns:a16="http://schemas.microsoft.com/office/drawing/2014/main" xmlns="" id="{B504BEC2-6300-4826-803C-DC7734DC9C9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428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392"/>
    </mc:Choice>
    <mc:Fallback xmlns="">
      <p:transition spd="slow" advTm="233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2553543-E406-48D4-86E8-FB42E88B4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29C28910-83E1-4CA4-A028-FE4ED1439D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73511" y="365125"/>
            <a:ext cx="10515599" cy="6006178"/>
          </a:xfrm>
          <a:prstGeom prst="rect">
            <a:avLst/>
          </a:prstGeom>
        </p:spPr>
      </p:pic>
      <p:pic>
        <p:nvPicPr>
          <p:cNvPr id="3" name="Video 2">
            <a:hlinkClick r:id="" action="ppaction://media"/>
            <a:extLst>
              <a:ext uri="{FF2B5EF4-FFF2-40B4-BE49-F238E27FC236}">
                <a16:creationId xmlns:a16="http://schemas.microsoft.com/office/drawing/2014/main" xmlns="" id="{A0148F04-A6E8-4CAA-AFCE-17EEDFA35B2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570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813"/>
    </mc:Choice>
    <mc:Fallback xmlns="">
      <p:transition spd="slow" advTm="218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B4CAF27-923D-48C2-9B9E-777D5A08C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108D9617-8517-4779-959F-2AE04680E1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0" y="236916"/>
            <a:ext cx="10515600" cy="6282813"/>
          </a:xfrm>
          <a:prstGeom prst="rect">
            <a:avLst/>
          </a:prstGeom>
        </p:spPr>
      </p:pic>
      <p:pic>
        <p:nvPicPr>
          <p:cNvPr id="3" name="Video 2">
            <a:hlinkClick r:id="" action="ppaction://media"/>
            <a:extLst>
              <a:ext uri="{FF2B5EF4-FFF2-40B4-BE49-F238E27FC236}">
                <a16:creationId xmlns:a16="http://schemas.microsoft.com/office/drawing/2014/main" xmlns="" id="{132D3BC4-B699-401A-ADDE-82D8AC0740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214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49"/>
    </mc:Choice>
    <mc:Fallback xmlns="">
      <p:transition spd="slow" advTm="138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66607E0-19DA-4106-9220-CB788476A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D917EC9E-B5FB-42C7-ACD6-7FF0E815AB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0" y="387939"/>
            <a:ext cx="10515600" cy="532800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Video 4">
            <a:hlinkClick r:id="" action="ppaction://media"/>
            <a:extLst>
              <a:ext uri="{FF2B5EF4-FFF2-40B4-BE49-F238E27FC236}">
                <a16:creationId xmlns:a16="http://schemas.microsoft.com/office/drawing/2014/main" xmlns="" id="{03B215B2-D746-4A59-8BFD-DA6E99EBFF0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22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916"/>
    </mc:Choice>
    <mc:Fallback xmlns="">
      <p:transition spd="slow" advTm="179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BE8F9C3-B454-4CB8-99AC-793750E7E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2051E2ED-8834-4CAF-BAB0-160DBE2313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1" y="328945"/>
            <a:ext cx="10515600" cy="538699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Video 2">
            <a:hlinkClick r:id="" action="ppaction://media"/>
            <a:extLst>
              <a:ext uri="{FF2B5EF4-FFF2-40B4-BE49-F238E27FC236}">
                <a16:creationId xmlns:a16="http://schemas.microsoft.com/office/drawing/2014/main" xmlns="" id="{771982C9-5C39-448E-A15D-7519662855D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830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462"/>
    </mc:Choice>
    <mc:Fallback xmlns="">
      <p:transition spd="slow" advTm="84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523CE64-C209-4EE9-B235-70DC1C5F1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978DFE4D-8E97-444C-941F-BAE458DA41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0" y="365125"/>
            <a:ext cx="10515600" cy="535081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Video 2">
            <a:hlinkClick r:id="" action="ppaction://media"/>
            <a:extLst>
              <a:ext uri="{FF2B5EF4-FFF2-40B4-BE49-F238E27FC236}">
                <a16:creationId xmlns:a16="http://schemas.microsoft.com/office/drawing/2014/main" xmlns="" id="{DEDA723A-AA82-4613-A70F-2902FB529C7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594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113"/>
    </mc:Choice>
    <mc:Fallback xmlns="">
      <p:transition spd="slow" advTm="231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6BD2E97-1C24-4515-97A2-73B13AC48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D64FC85A-AA30-42E9-AA03-78E5C03835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1" y="380565"/>
            <a:ext cx="10515600" cy="533537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Video 2">
            <a:hlinkClick r:id="" action="ppaction://media"/>
            <a:extLst>
              <a:ext uri="{FF2B5EF4-FFF2-40B4-BE49-F238E27FC236}">
                <a16:creationId xmlns:a16="http://schemas.microsoft.com/office/drawing/2014/main" xmlns="" id="{BEAB91BF-13EF-4455-A0D7-EC26FA4F82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688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754"/>
    </mc:Choice>
    <mc:Fallback xmlns="">
      <p:transition spd="slow" advTm="157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7D0A716-48E2-4C2A-B63E-4FE80A8F4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70698F46-5E8F-42E1-A78A-60042F6682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1" y="314197"/>
            <a:ext cx="10515600" cy="5801468"/>
          </a:xfrm>
          <a:prstGeom prst="rect">
            <a:avLst/>
          </a:prstGeom>
        </p:spPr>
      </p:pic>
      <p:pic>
        <p:nvPicPr>
          <p:cNvPr id="3" name="Video 2">
            <a:hlinkClick r:id="" action="ppaction://media"/>
            <a:extLst>
              <a:ext uri="{FF2B5EF4-FFF2-40B4-BE49-F238E27FC236}">
                <a16:creationId xmlns:a16="http://schemas.microsoft.com/office/drawing/2014/main" xmlns="" id="{36FD2FCE-E765-4A9A-B940-3D4FFFD0448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205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720"/>
    </mc:Choice>
    <mc:Fallback xmlns="">
      <p:transition spd="slow" advTm="217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299217-BAA6-4E17-84D8-0A8A53B3D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BA5AC65A-E93E-4D0D-A338-1008B6C06E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1" y="365817"/>
            <a:ext cx="10515600" cy="535012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Video 2">
            <a:hlinkClick r:id="" action="ppaction://media"/>
            <a:extLst>
              <a:ext uri="{FF2B5EF4-FFF2-40B4-BE49-F238E27FC236}">
                <a16:creationId xmlns:a16="http://schemas.microsoft.com/office/drawing/2014/main" xmlns="" id="{627E88D4-FB12-4A2D-8BCA-96A69639CF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784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25"/>
    </mc:Choice>
    <mc:Fallback xmlns="">
      <p:transition spd="slow" advTm="63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081C9F4-78BB-4BA0-874E-4D890E22B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4709959F-600B-4D91-98C2-58A0094D74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0" y="374957"/>
            <a:ext cx="10515600" cy="554828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Video 2">
            <a:hlinkClick r:id="" action="ppaction://media"/>
            <a:extLst>
              <a:ext uri="{FF2B5EF4-FFF2-40B4-BE49-F238E27FC236}">
                <a16:creationId xmlns:a16="http://schemas.microsoft.com/office/drawing/2014/main" xmlns="" id="{B7449E51-5AA6-4316-9608-1968FB51B44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4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208"/>
    </mc:Choice>
    <mc:Fallback xmlns="">
      <p:transition spd="slow" advTm="222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3284807-1861-4802-BEC2-F1ED3E178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33C0726B-5090-4337-9980-D6C4EE8AFE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0" y="387939"/>
            <a:ext cx="10515600" cy="532800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A18264A-B02A-4710-BC10-FF7871FEE3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1948" y="2457511"/>
            <a:ext cx="2994415" cy="2979728"/>
          </a:xfrm>
          <a:prstGeom prst="rect">
            <a:avLst/>
          </a:prstGeom>
        </p:spPr>
      </p:pic>
      <p:pic>
        <p:nvPicPr>
          <p:cNvPr id="5" name="Video 4">
            <a:hlinkClick r:id="" action="ppaction://media"/>
            <a:extLst>
              <a:ext uri="{FF2B5EF4-FFF2-40B4-BE49-F238E27FC236}">
                <a16:creationId xmlns:a16="http://schemas.microsoft.com/office/drawing/2014/main" xmlns="" id="{6354BB50-C8E3-4248-BB22-CC885A1018D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26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33"/>
    </mc:Choice>
    <mc:Fallback xmlns="">
      <p:transition spd="slow" advTm="75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8E0934-D5B0-4FA3-8225-156B74261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2D03E296-4E46-4412-93A2-FF37618CFB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1" y="365125"/>
            <a:ext cx="10515600" cy="535081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B19F03C-457B-4400-A015-CAFA27F9E8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445" y="2130177"/>
            <a:ext cx="3341431" cy="2597646"/>
          </a:xfrm>
          <a:prstGeom prst="rect">
            <a:avLst/>
          </a:prstGeom>
        </p:spPr>
      </p:pic>
      <p:pic>
        <p:nvPicPr>
          <p:cNvPr id="3" name="Video 2">
            <a:hlinkClick r:id="" action="ppaction://media"/>
            <a:extLst>
              <a:ext uri="{FF2B5EF4-FFF2-40B4-BE49-F238E27FC236}">
                <a16:creationId xmlns:a16="http://schemas.microsoft.com/office/drawing/2014/main" xmlns="" id="{AD8A7A4E-6484-460A-9F69-F0F503647D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81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02"/>
    </mc:Choice>
    <mc:Fallback xmlns="">
      <p:transition spd="slow" advTm="63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C039629-1BA1-4877-AF82-549E7D6D9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862AD7F0-DD50-4FBB-BCB5-9135E50F4C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0" y="351067"/>
            <a:ext cx="10515600" cy="536487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Video 2">
            <a:hlinkClick r:id="" action="ppaction://media"/>
            <a:extLst>
              <a:ext uri="{FF2B5EF4-FFF2-40B4-BE49-F238E27FC236}">
                <a16:creationId xmlns:a16="http://schemas.microsoft.com/office/drawing/2014/main" xmlns="" id="{CA1AAF6B-6FF2-4169-B041-818E4D049F2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59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790"/>
    </mc:Choice>
    <mc:Fallback xmlns="">
      <p:transition spd="slow" advTm="217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01B16B-415E-412A-8787-0A785ADF1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C20D4D28-EC99-4EA4-954D-F74E3303B2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1" y="365125"/>
            <a:ext cx="10515600" cy="572104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Video 2">
            <a:hlinkClick r:id="" action="ppaction://media"/>
            <a:extLst>
              <a:ext uri="{FF2B5EF4-FFF2-40B4-BE49-F238E27FC236}">
                <a16:creationId xmlns:a16="http://schemas.microsoft.com/office/drawing/2014/main" xmlns="" id="{169E92CE-A716-48F7-A256-5AB05BB32F8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311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842"/>
    </mc:Choice>
    <mc:Fallback xmlns="">
      <p:transition spd="slow" advTm="178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32F685-A7F4-4BC3-96E9-5CE0DEF78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23E463DB-5421-49FA-8310-432C7E81F9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0" y="387939"/>
            <a:ext cx="10515600" cy="610493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Video 4">
            <a:hlinkClick r:id="" action="ppaction://media"/>
            <a:extLst>
              <a:ext uri="{FF2B5EF4-FFF2-40B4-BE49-F238E27FC236}">
                <a16:creationId xmlns:a16="http://schemas.microsoft.com/office/drawing/2014/main" xmlns="" id="{329C46B4-957A-4846-89BE-023F97616C1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54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297"/>
    </mc:Choice>
    <mc:Fallback xmlns="">
      <p:transition spd="slow" advTm="392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CF5987-5575-4702-AA7D-0182A0556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D7405B4C-8D02-4A5E-8DDD-B8E1871C6E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1" y="365125"/>
            <a:ext cx="10515600" cy="535081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Video 5">
            <a:hlinkClick r:id="" action="ppaction://media"/>
            <a:extLst>
              <a:ext uri="{FF2B5EF4-FFF2-40B4-BE49-F238E27FC236}">
                <a16:creationId xmlns:a16="http://schemas.microsoft.com/office/drawing/2014/main" xmlns="" id="{415620DA-E29F-4DC1-8E55-732E850B13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540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916"/>
    </mc:Choice>
    <mc:Fallback xmlns="">
      <p:transition spd="slow" advTm="159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A51FB0F-A2A7-48A6-8E69-4CDB19D29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960D7874-5843-4253-A81A-29F688E085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0" y="351067"/>
            <a:ext cx="10515600" cy="536487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Video 2">
            <a:hlinkClick r:id="" action="ppaction://media"/>
            <a:extLst>
              <a:ext uri="{FF2B5EF4-FFF2-40B4-BE49-F238E27FC236}">
                <a16:creationId xmlns:a16="http://schemas.microsoft.com/office/drawing/2014/main" xmlns="" id="{83F789BC-82E5-4B27-A1A7-D9DB156DD3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060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37"/>
    </mc:Choice>
    <mc:Fallback xmlns="">
      <p:transition spd="slow" advTm="107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B6795EC-A9BD-4356-878A-8D4C4FD6A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9039703A-00FF-4BC3-A48F-3302557FB8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0" y="365125"/>
            <a:ext cx="10515600" cy="567188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Video 4">
            <a:hlinkClick r:id="" action="ppaction://media"/>
            <a:extLst>
              <a:ext uri="{FF2B5EF4-FFF2-40B4-BE49-F238E27FC236}">
                <a16:creationId xmlns:a16="http://schemas.microsoft.com/office/drawing/2014/main" xmlns="" id="{B7B94DA6-B8F1-4778-9D80-7B4E8276336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430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859"/>
    </mc:Choice>
    <mc:Fallback xmlns="">
      <p:transition spd="slow" advTm="258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7E088FB-B728-4DAC-BFDD-9AAC6018D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7A2AE3EC-19D3-4F6B-90C9-5844A2C681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1" y="380565"/>
            <a:ext cx="10515600" cy="575476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Video 4">
            <a:hlinkClick r:id="" action="ppaction://media"/>
            <a:extLst>
              <a:ext uri="{FF2B5EF4-FFF2-40B4-BE49-F238E27FC236}">
                <a16:creationId xmlns:a16="http://schemas.microsoft.com/office/drawing/2014/main" xmlns="" id="{BE64B7DE-330A-4ECB-9535-BF015844F97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76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219"/>
    </mc:Choice>
    <mc:Fallback xmlns="">
      <p:transition spd="slow" advTm="152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0B517F-0D25-4B9D-865D-F33F67088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847554FD-6A31-4D0F-A37D-526FD10111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1" y="380565"/>
            <a:ext cx="10515600" cy="533537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Video 2">
            <a:hlinkClick r:id="" action="ppaction://media"/>
            <a:extLst>
              <a:ext uri="{FF2B5EF4-FFF2-40B4-BE49-F238E27FC236}">
                <a16:creationId xmlns:a16="http://schemas.microsoft.com/office/drawing/2014/main" xmlns="" id="{AC377D37-1069-434B-8210-790EA80F5D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63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460"/>
    </mc:Choice>
    <mc:Fallback xmlns="">
      <p:transition spd="slow" advTm="184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E9BCAF-38C3-45C6-896A-F263055D8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6FBDBBE3-A41F-4E70-A170-01BCC17320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1" y="373191"/>
            <a:ext cx="10515600" cy="534275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Video 4">
            <a:hlinkClick r:id="" action="ppaction://media"/>
            <a:extLst>
              <a:ext uri="{FF2B5EF4-FFF2-40B4-BE49-F238E27FC236}">
                <a16:creationId xmlns:a16="http://schemas.microsoft.com/office/drawing/2014/main" xmlns="" id="{44F2B9B9-4F29-4B2C-8ECB-37696B1579F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660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236"/>
    </mc:Choice>
    <mc:Fallback xmlns="">
      <p:transition spd="slow" advTm="192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88C8294-59BF-4403-8E94-F1919EF7D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38C0F8BC-DE29-4EF5-9725-B9B6E4664A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1" y="365817"/>
            <a:ext cx="10515600" cy="571051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Video 4">
            <a:hlinkClick r:id="" action="ppaction://media"/>
            <a:extLst>
              <a:ext uri="{FF2B5EF4-FFF2-40B4-BE49-F238E27FC236}">
                <a16:creationId xmlns:a16="http://schemas.microsoft.com/office/drawing/2014/main" xmlns="" id="{A6E9F7E8-16B9-4DFD-8EE9-C41EDC21E7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5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093"/>
    </mc:Choice>
    <mc:Fallback xmlns="">
      <p:transition spd="slow" advTm="330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90C906-5F5A-4DB6-86F3-FF9103A04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128A52D4-214A-4EE5-8A45-AB57F67EC4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0" y="351067"/>
            <a:ext cx="10515600" cy="536487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Video 2">
            <a:hlinkClick r:id="" action="ppaction://media"/>
            <a:extLst>
              <a:ext uri="{FF2B5EF4-FFF2-40B4-BE49-F238E27FC236}">
                <a16:creationId xmlns:a16="http://schemas.microsoft.com/office/drawing/2014/main" xmlns="" id="{F29D4D11-4AF3-49F0-9D29-F33CFCB995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67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6"/>
    </mc:Choice>
    <mc:Fallback xmlns="">
      <p:transition spd="slow" advTm="47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45CE4C-6AEB-4BDF-B323-50D7BF523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AB5EB2B8-45AE-4B4E-BD9F-C91D52E821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1" y="365125"/>
            <a:ext cx="10515600" cy="535081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Video 4">
            <a:hlinkClick r:id="" action="ppaction://media"/>
            <a:extLst>
              <a:ext uri="{FF2B5EF4-FFF2-40B4-BE49-F238E27FC236}">
                <a16:creationId xmlns:a16="http://schemas.microsoft.com/office/drawing/2014/main" xmlns="" id="{2AB9FEDB-2025-4BB9-A3C0-ACB35A0F3A5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715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982"/>
    </mc:Choice>
    <mc:Fallback xmlns="">
      <p:transition spd="slow" advTm="179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624336-EF89-4EE8-BB2F-70C539F7B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BAE9A632-6794-415B-86C9-94487B0BF0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0" y="365125"/>
            <a:ext cx="10515600" cy="535081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Video 2">
            <a:hlinkClick r:id="" action="ppaction://media"/>
            <a:extLst>
              <a:ext uri="{FF2B5EF4-FFF2-40B4-BE49-F238E27FC236}">
                <a16:creationId xmlns:a16="http://schemas.microsoft.com/office/drawing/2014/main" xmlns="" id="{25E18449-BF91-4BD1-B078-5ADA5E0DBD3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505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23"/>
    </mc:Choice>
    <mc:Fallback xmlns="">
      <p:transition spd="slow" advTm="96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D856F4-285F-4F8D-AB7B-F2F7A6F19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2B6058A0-06E7-4B1E-B68E-3041FD812B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1" y="365817"/>
            <a:ext cx="10515600" cy="535012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Video 2">
            <a:hlinkClick r:id="" action="ppaction://media"/>
            <a:extLst>
              <a:ext uri="{FF2B5EF4-FFF2-40B4-BE49-F238E27FC236}">
                <a16:creationId xmlns:a16="http://schemas.microsoft.com/office/drawing/2014/main" xmlns="" id="{606FF2FA-F8A6-4A6F-AD12-B2F3CAFF969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906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674"/>
    </mc:Choice>
    <mc:Fallback xmlns="">
      <p:transition spd="slow" advTm="266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49EE62-CA6B-4541-BA64-F2BCB4CE4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059213B5-70A1-49E0-94E8-F9B6255ED3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1" y="365125"/>
            <a:ext cx="10515600" cy="535081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Video 2">
            <a:hlinkClick r:id="" action="ppaction://media"/>
            <a:extLst>
              <a:ext uri="{FF2B5EF4-FFF2-40B4-BE49-F238E27FC236}">
                <a16:creationId xmlns:a16="http://schemas.microsoft.com/office/drawing/2014/main" xmlns="" id="{66020181-C93E-43E3-97D1-2BF8541D8F7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889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68"/>
    </mc:Choice>
    <mc:Fallback xmlns="">
      <p:transition spd="slow" advTm="103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2120FB8-F7FD-43BE-B608-37850F92D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64154445-6BCA-4E26-92C4-9E91ECB91B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1" y="365125"/>
            <a:ext cx="10515600" cy="535081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Video 2">
            <a:hlinkClick r:id="" action="ppaction://media"/>
            <a:extLst>
              <a:ext uri="{FF2B5EF4-FFF2-40B4-BE49-F238E27FC236}">
                <a16:creationId xmlns:a16="http://schemas.microsoft.com/office/drawing/2014/main" xmlns="" id="{F81AE950-F28A-43D1-B906-C57CE697995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127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839"/>
    </mc:Choice>
    <mc:Fallback xmlns="">
      <p:transition spd="slow" advTm="108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4424EE0-0EB4-48BF-A22D-8C4CEE8B6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968D1AF0-D07A-4805-8848-3AB12C9078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1" y="365125"/>
            <a:ext cx="10515600" cy="535081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Video 4">
            <a:hlinkClick r:id="" action="ppaction://media"/>
            <a:extLst>
              <a:ext uri="{FF2B5EF4-FFF2-40B4-BE49-F238E27FC236}">
                <a16:creationId xmlns:a16="http://schemas.microsoft.com/office/drawing/2014/main" xmlns="" id="{418B601E-4D38-40AD-8942-F77925691A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716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055"/>
    </mc:Choice>
    <mc:Fallback xmlns="">
      <p:transition spd="slow" advTm="250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92F13C4-EB2E-404B-B7B8-523BB92EC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D15B0B1F-6F32-49D8-97CA-22274404E3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1" y="365125"/>
            <a:ext cx="10515600" cy="535081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Video 2">
            <a:hlinkClick r:id="" action="ppaction://media"/>
            <a:extLst>
              <a:ext uri="{FF2B5EF4-FFF2-40B4-BE49-F238E27FC236}">
                <a16:creationId xmlns:a16="http://schemas.microsoft.com/office/drawing/2014/main" xmlns="" id="{6CAEBA60-122C-49C7-8F2F-C4E5BD85A7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132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63"/>
    </mc:Choice>
    <mc:Fallback xmlns="">
      <p:transition spd="slow" advTm="136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754F19-2D1C-4D74-B851-9045213AD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8B369E71-B88D-443E-B69A-590640ECE4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0" y="351067"/>
            <a:ext cx="10515600" cy="536487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Video 2">
            <a:hlinkClick r:id="" action="ppaction://media"/>
            <a:extLst>
              <a:ext uri="{FF2B5EF4-FFF2-40B4-BE49-F238E27FC236}">
                <a16:creationId xmlns:a16="http://schemas.microsoft.com/office/drawing/2014/main" xmlns="" id="{4A15E7EB-7CE3-4A8C-8B53-009A3D57C75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016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07"/>
    </mc:Choice>
    <mc:Fallback xmlns="">
      <p:transition spd="slow" advTm="121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1BB37D-D3A4-4786-AFB7-D9DE51DB0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85140DE0-51BC-4188-9FE6-D980B95F25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1" y="365125"/>
            <a:ext cx="10515600" cy="582919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Video 2">
            <a:hlinkClick r:id="" action="ppaction://media"/>
            <a:extLst>
              <a:ext uri="{FF2B5EF4-FFF2-40B4-BE49-F238E27FC236}">
                <a16:creationId xmlns:a16="http://schemas.microsoft.com/office/drawing/2014/main" xmlns="" id="{9576A863-4A3A-489D-B4C9-743B825D055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874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474"/>
    </mc:Choice>
    <mc:Fallback xmlns="">
      <p:transition spd="slow" advTm="154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680B6CF-9791-4799-946B-041CB9747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9EAC7991-2669-439C-B2D9-5927CF25C2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0" y="336319"/>
            <a:ext cx="10515600" cy="571052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Video 2">
            <a:hlinkClick r:id="" action="ppaction://media"/>
            <a:extLst>
              <a:ext uri="{FF2B5EF4-FFF2-40B4-BE49-F238E27FC236}">
                <a16:creationId xmlns:a16="http://schemas.microsoft.com/office/drawing/2014/main" xmlns="" id="{E1C36314-17CE-422C-9903-7E4FA1CAEDF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203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941"/>
    </mc:Choice>
    <mc:Fallback xmlns="">
      <p:transition spd="slow" advTm="139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B5CA275-B35A-4B05-8AED-704E1FA59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73C6B5B7-BBB0-48E9-AFC8-434AC20D97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1" y="365125"/>
            <a:ext cx="10515600" cy="585869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Video 4">
            <a:hlinkClick r:id="" action="ppaction://media"/>
            <a:extLst>
              <a:ext uri="{FF2B5EF4-FFF2-40B4-BE49-F238E27FC236}">
                <a16:creationId xmlns:a16="http://schemas.microsoft.com/office/drawing/2014/main" xmlns="" id="{F0DEE89C-44AA-4893-926D-79F99B003D9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374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91"/>
    </mc:Choice>
    <mc:Fallback xmlns="">
      <p:transition spd="slow" advTm="65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9E14620-51C5-4799-94D0-F8855EB4B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EE1A6A74-27EF-415D-90F3-1E9DCB7833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1" y="365125"/>
            <a:ext cx="10515600" cy="583903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Video 2">
            <a:hlinkClick r:id="" action="ppaction://media"/>
            <a:extLst>
              <a:ext uri="{FF2B5EF4-FFF2-40B4-BE49-F238E27FC236}">
                <a16:creationId xmlns:a16="http://schemas.microsoft.com/office/drawing/2014/main" xmlns="" id="{BBD6C451-49F2-474A-ADB0-4105EA2EA61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007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631"/>
    </mc:Choice>
    <mc:Fallback xmlns="">
      <p:transition spd="slow" advTm="226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C4A5CD6-1A6C-4CCD-A1C0-197700144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268B4290-9F0C-48DE-B1FC-0750621FD7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1" y="365125"/>
            <a:ext cx="10515600" cy="561288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195C38B-EA9C-4345-A5ED-654A9B9AA4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9536" y="433592"/>
            <a:ext cx="2337618" cy="1188628"/>
          </a:xfrm>
          <a:prstGeom prst="rect">
            <a:avLst/>
          </a:prstGeom>
        </p:spPr>
      </p:pic>
      <p:pic>
        <p:nvPicPr>
          <p:cNvPr id="7" name="Video 6">
            <a:hlinkClick r:id="" action="ppaction://media"/>
            <a:extLst>
              <a:ext uri="{FF2B5EF4-FFF2-40B4-BE49-F238E27FC236}">
                <a16:creationId xmlns:a16="http://schemas.microsoft.com/office/drawing/2014/main" xmlns="" id="{242902C6-4FAC-4AAA-B752-B014F82A0D2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689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115"/>
    </mc:Choice>
    <mc:Fallback xmlns="">
      <p:transition spd="slow" advTm="371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221AB7-CC9E-4901-BE4C-646B5FFA3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B6665DC1-52EB-4B6A-8CC6-1EC448CAF5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52284" y="365124"/>
            <a:ext cx="11257935" cy="592752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AC13EBC-51FA-402F-81C7-1627EF68E4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4033" y="365123"/>
            <a:ext cx="2356186" cy="1562254"/>
          </a:xfrm>
          <a:prstGeom prst="rect">
            <a:avLst/>
          </a:prstGeom>
        </p:spPr>
      </p:pic>
      <p:pic>
        <p:nvPicPr>
          <p:cNvPr id="3" name="Video 2">
            <a:hlinkClick r:id="" action="ppaction://media"/>
            <a:extLst>
              <a:ext uri="{FF2B5EF4-FFF2-40B4-BE49-F238E27FC236}">
                <a16:creationId xmlns:a16="http://schemas.microsoft.com/office/drawing/2014/main" xmlns="" id="{C0965B4E-885B-4A62-9123-B165BEC926F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036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189"/>
    </mc:Choice>
    <mc:Fallback xmlns="">
      <p:transition spd="slow" advTm="341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D630CCD-0A50-4460-9E3D-6BA23F3B5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E6A660B8-35AF-48C8-934A-3118FDD992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12955" y="351067"/>
            <a:ext cx="11287432" cy="583342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314CD64-E40B-441C-AAC9-0E68454FAB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703" y="365125"/>
            <a:ext cx="1366684" cy="2053761"/>
          </a:xfrm>
          <a:prstGeom prst="rect">
            <a:avLst/>
          </a:prstGeom>
        </p:spPr>
      </p:pic>
      <p:pic>
        <p:nvPicPr>
          <p:cNvPr id="3" name="Video 2">
            <a:hlinkClick r:id="" action="ppaction://media"/>
            <a:extLst>
              <a:ext uri="{FF2B5EF4-FFF2-40B4-BE49-F238E27FC236}">
                <a16:creationId xmlns:a16="http://schemas.microsoft.com/office/drawing/2014/main" xmlns="" id="{D0B41E1A-03C8-4AFB-81E6-B2C4FAB6892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4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635"/>
    </mc:Choice>
    <mc:Fallback xmlns="">
      <p:transition spd="slow" advTm="316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14BC40-42ED-475E-9E2E-DF0D939C7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07F848D7-755B-4830-AAF6-7DF8A7A0D2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42452" y="365125"/>
            <a:ext cx="11287432" cy="577020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BCC2E13-315C-44BC-8F1D-A62E4F5DAE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1987" y="455064"/>
            <a:ext cx="2487561" cy="2140652"/>
          </a:xfrm>
          <a:prstGeom prst="rect">
            <a:avLst/>
          </a:prstGeom>
        </p:spPr>
      </p:pic>
      <p:pic>
        <p:nvPicPr>
          <p:cNvPr id="5" name="Video 4">
            <a:hlinkClick r:id="" action="ppaction://media"/>
            <a:extLst>
              <a:ext uri="{FF2B5EF4-FFF2-40B4-BE49-F238E27FC236}">
                <a16:creationId xmlns:a16="http://schemas.microsoft.com/office/drawing/2014/main" xmlns="" id="{6E54E145-E3A9-4DB6-A930-74C91BE7A3D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628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103"/>
    </mc:Choice>
    <mc:Fallback xmlns="">
      <p:transition spd="slow" advTm="181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723A897-2B85-42ED-A30E-AB2D0F1D7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8F2D5B6B-2323-42CD-BEE2-C099E76112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1" y="384401"/>
            <a:ext cx="10515600" cy="574109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9E6BB5A-75DA-408C-939E-41E138AB60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4903" y="284688"/>
            <a:ext cx="2946137" cy="1274174"/>
          </a:xfrm>
          <a:prstGeom prst="rect">
            <a:avLst/>
          </a:prstGeom>
        </p:spPr>
      </p:pic>
      <p:pic>
        <p:nvPicPr>
          <p:cNvPr id="5" name="Video 4">
            <a:hlinkClick r:id="" action="ppaction://media"/>
            <a:extLst>
              <a:ext uri="{FF2B5EF4-FFF2-40B4-BE49-F238E27FC236}">
                <a16:creationId xmlns:a16="http://schemas.microsoft.com/office/drawing/2014/main" xmlns="" id="{42AFB602-9C15-4181-8785-34AEEC9D7BA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909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660"/>
    </mc:Choice>
    <mc:Fallback xmlns="">
      <p:transition spd="slow" advTm="306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91E7774-DC87-44DE-822A-40884B48A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C8388EB7-99B5-4E4E-ABF7-9A8D52DA75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1" y="373190"/>
            <a:ext cx="10515600" cy="587029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9E11E82-5CA2-4718-AB99-08C18DCFFF9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7278" b="-17278"/>
          <a:stretch/>
        </p:blipFill>
        <p:spPr>
          <a:xfrm>
            <a:off x="8567531" y="373190"/>
            <a:ext cx="2786268" cy="1743845"/>
          </a:xfrm>
          <a:prstGeom prst="rect">
            <a:avLst/>
          </a:prstGeom>
        </p:spPr>
      </p:pic>
      <p:pic>
        <p:nvPicPr>
          <p:cNvPr id="5" name="Video 4">
            <a:hlinkClick r:id="" action="ppaction://media"/>
            <a:extLst>
              <a:ext uri="{FF2B5EF4-FFF2-40B4-BE49-F238E27FC236}">
                <a16:creationId xmlns:a16="http://schemas.microsoft.com/office/drawing/2014/main" xmlns="" id="{A8317340-4079-4500-BEBF-20413F54FBC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177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090"/>
    </mc:Choice>
    <mc:Fallback xmlns="">
      <p:transition spd="slow" advTm="380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66B53B8-7B30-40AF-BE2F-50EAF557C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65D0BD20-4903-4183-A26A-1D33442EF4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1" y="365125"/>
            <a:ext cx="10515600" cy="599634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E1D468A-364E-4FC9-928F-986531881D4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32" t="12473" r="-432" b="22193"/>
          <a:stretch/>
        </p:blipFill>
        <p:spPr>
          <a:xfrm>
            <a:off x="8929331" y="236974"/>
            <a:ext cx="2556000" cy="1711096"/>
          </a:xfrm>
          <a:prstGeom prst="rect">
            <a:avLst/>
          </a:prstGeom>
        </p:spPr>
      </p:pic>
      <p:pic>
        <p:nvPicPr>
          <p:cNvPr id="5" name="Video 4">
            <a:hlinkClick r:id="" action="ppaction://media"/>
            <a:extLst>
              <a:ext uri="{FF2B5EF4-FFF2-40B4-BE49-F238E27FC236}">
                <a16:creationId xmlns:a16="http://schemas.microsoft.com/office/drawing/2014/main" xmlns="" id="{1F5FE687-B4DC-4B70-825A-4F642D89ACC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42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932"/>
    </mc:Choice>
    <mc:Fallback xmlns="">
      <p:transition spd="slow" advTm="349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FBD6959-8C02-48CF-94D9-3C8D24C50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3F6302E6-85E7-48CD-B619-F2D4098AB9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1" y="424810"/>
            <a:ext cx="10515600" cy="574001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Video 2">
            <a:hlinkClick r:id="" action="ppaction://media"/>
            <a:extLst>
              <a:ext uri="{FF2B5EF4-FFF2-40B4-BE49-F238E27FC236}">
                <a16:creationId xmlns:a16="http://schemas.microsoft.com/office/drawing/2014/main" xmlns="" id="{1D6F0963-DA5F-4E23-B6E3-A6B31E18487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80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44"/>
    </mc:Choice>
    <mc:Fallback xmlns="">
      <p:transition spd="slow" advTm="93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FBBC397-1D43-4152-9852-0ED41D5F0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840043AC-B399-4BEF-AE11-9A64E21D15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0" y="387939"/>
            <a:ext cx="10515600" cy="580638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Video 4">
            <a:hlinkClick r:id="" action="ppaction://media"/>
            <a:extLst>
              <a:ext uri="{FF2B5EF4-FFF2-40B4-BE49-F238E27FC236}">
                <a16:creationId xmlns:a16="http://schemas.microsoft.com/office/drawing/2014/main" xmlns="" id="{A7A175FC-CFB2-47D7-A491-F75B73FBE0A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750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293"/>
    </mc:Choice>
    <mc:Fallback xmlns="">
      <p:transition spd="slow" advTm="362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A6D7B34-5E6D-4781-A330-92F1E9CB3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B2DB4E9E-DB2A-479F-A6A1-36155BDE22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0" y="365125"/>
            <a:ext cx="10515600" cy="591768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FC7F412-35B3-4BBF-B779-CBF890860E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9436" y="4797415"/>
            <a:ext cx="2764364" cy="1485398"/>
          </a:xfrm>
          <a:prstGeom prst="rect">
            <a:avLst/>
          </a:prstGeom>
        </p:spPr>
      </p:pic>
      <p:pic>
        <p:nvPicPr>
          <p:cNvPr id="5" name="Video 4">
            <a:hlinkClick r:id="" action="ppaction://media"/>
            <a:extLst>
              <a:ext uri="{FF2B5EF4-FFF2-40B4-BE49-F238E27FC236}">
                <a16:creationId xmlns:a16="http://schemas.microsoft.com/office/drawing/2014/main" xmlns="" id="{BD49FB2D-F013-4C9A-A6D9-32B079F07EC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050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798"/>
    </mc:Choice>
    <mc:Fallback xmlns="">
      <p:transition spd="slow" advTm="317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3F63979-EF03-496D-B426-37314D38B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4D4F83F3-21AC-472E-866B-0332E1E170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1" y="377462"/>
            <a:ext cx="10515600" cy="578736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Video 4">
            <a:hlinkClick r:id="" action="ppaction://media"/>
            <a:extLst>
              <a:ext uri="{FF2B5EF4-FFF2-40B4-BE49-F238E27FC236}">
                <a16:creationId xmlns:a16="http://schemas.microsoft.com/office/drawing/2014/main" xmlns="" id="{A7118CDC-BA77-4021-90CC-BFD9361B17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45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82"/>
    </mc:Choice>
    <mc:Fallback xmlns="">
      <p:transition spd="slow" advTm="85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5BF9E7-B273-43B1-9B4D-1E738AE69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9A6EF566-60CC-4618-8D89-F4C65EE0DC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0" y="275303"/>
            <a:ext cx="10586884" cy="606650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Video 2">
            <a:hlinkClick r:id="" action="ppaction://media"/>
            <a:extLst>
              <a:ext uri="{FF2B5EF4-FFF2-40B4-BE49-F238E27FC236}">
                <a16:creationId xmlns:a16="http://schemas.microsoft.com/office/drawing/2014/main" xmlns="" id="{712D180E-B6C3-4BBC-8289-7DEEDB6C58C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032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92"/>
    </mc:Choice>
    <mc:Fallback xmlns="">
      <p:transition spd="slow" advTm="126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A75BE09-B13E-46F7-A429-01687A1DC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B7B0B2CC-502A-4FC9-8508-D0DE7E6610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80102" y="365125"/>
            <a:ext cx="10773698" cy="580953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Video 2">
            <a:hlinkClick r:id="" action="ppaction://media"/>
            <a:extLst>
              <a:ext uri="{FF2B5EF4-FFF2-40B4-BE49-F238E27FC236}">
                <a16:creationId xmlns:a16="http://schemas.microsoft.com/office/drawing/2014/main" xmlns="" id="{BB0ADFB9-64EA-404F-A04D-7D7ADBDAB5C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124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038"/>
    </mc:Choice>
    <mc:Fallback xmlns="">
      <p:transition spd="slow" advTm="420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AC92516-EFB9-4BA5-94E6-A62C2E123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788D1E0F-0A73-48AC-9827-86D06C102A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0" y="147485"/>
            <a:ext cx="10515600" cy="587969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073350A-6577-48C2-9E69-21CF198A32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1322" y="365125"/>
            <a:ext cx="3612478" cy="2387764"/>
          </a:xfrm>
          <a:prstGeom prst="rect">
            <a:avLst/>
          </a:prstGeom>
        </p:spPr>
      </p:pic>
      <p:pic>
        <p:nvPicPr>
          <p:cNvPr id="5" name="Video 4">
            <a:hlinkClick r:id="" action="ppaction://media"/>
            <a:extLst>
              <a:ext uri="{FF2B5EF4-FFF2-40B4-BE49-F238E27FC236}">
                <a16:creationId xmlns:a16="http://schemas.microsoft.com/office/drawing/2014/main" xmlns="" id="{DD269F6F-8E10-4D52-B52E-4718637B90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xmlns="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280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54"/>
    </mc:Choice>
    <mc:Fallback xmlns="">
      <p:transition spd="slow" advTm="112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0</Words>
  <Application>Microsoft Office PowerPoint</Application>
  <PresentationFormat>Custom</PresentationFormat>
  <Paragraphs>0</Paragraphs>
  <Slides>50</Slides>
  <Notes>0</Notes>
  <HiddenSlides>0</HiddenSlides>
  <MMClips>50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ASIF ISMAIL</dc:creator>
  <cp:lastModifiedBy>user</cp:lastModifiedBy>
  <cp:revision>21</cp:revision>
  <dcterms:created xsi:type="dcterms:W3CDTF">2021-05-03T06:43:40Z</dcterms:created>
  <dcterms:modified xsi:type="dcterms:W3CDTF">2021-11-03T08:03:49Z</dcterms:modified>
</cp:coreProperties>
</file>